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8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3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50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97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41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4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8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6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1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0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1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3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00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4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CC0E50C-8C9A-4324-B9CF-146F1DDE6D5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36B4588-8D2B-4FC8-BFC1-59CB2FDD1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50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10" Type="http://schemas.microsoft.com/office/2007/relationships/hdphoto" Target="../media/hdphoto1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0176" y="1785693"/>
            <a:ext cx="8689976" cy="2509213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</a:rPr>
              <a:t>Игра</a:t>
            </a:r>
            <a:br>
              <a:rPr lang="ru-RU" sz="8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</a:rPr>
              <a:t>«Кошки»</a:t>
            </a:r>
            <a:endParaRPr lang="ru-RU" sz="8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484" y="-13855"/>
            <a:ext cx="10364451" cy="1596177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Чем питаются кошки?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" b="99694" l="300" r="100000">
                        <a14:foregroundMark x1="11367" y1="45650" x2="13233" y2="51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000" y="1446761"/>
            <a:ext cx="3447466" cy="18754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9" b="97625" l="1300" r="97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1074" y="1501326"/>
            <a:ext cx="1711453" cy="2089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0" l="0" r="99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6466" y="4128666"/>
            <a:ext cx="2875235" cy="2157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1" b="98829" l="3418" r="89844"/>
                    </a14:imgEffect>
                  </a14:imgLayer>
                </a14:imgProps>
              </a:ext>
            </a:extLst>
          </a:blip>
          <a:srcRect l="3267" t="1976" r="12074" b="1125"/>
          <a:stretch/>
        </p:blipFill>
        <p:spPr>
          <a:xfrm>
            <a:off x="864762" y="3810393"/>
            <a:ext cx="2854661" cy="2179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000" y1="67114" x2="30000" y2="76510"/>
                        <a14:foregroundMark x1="33556" y1="85235" x2="63222" y2="85682"/>
                        <a14:foregroundMark x1="31889" y1="77181" x2="52778" y2="80984"/>
                        <a14:foregroundMark x1="52889" y1="80089" x2="72000" y2="78076"/>
                        <a14:foregroundMark x1="90222" y1="65101" x2="97222" y2="47651"/>
                        <a14:foregroundMark x1="98333" y1="34899" x2="99000" y2="57271"/>
                        <a14:foregroundMark x1="99333" y1="61521" x2="97000" y2="74944"/>
                        <a14:foregroundMark x1="94889" y1="77405" x2="86667" y2="82998"/>
                        <a14:foregroundMark x1="88333" y1="86577" x2="81222" y2="89933"/>
                        <a14:foregroundMark x1="78778" y1="92394" x2="56444" y2="98658"/>
                        <a14:foregroundMark x1="55000" y1="98658" x2="12556" y2="87025"/>
                        <a14:foregroundMark x1="9556" y1="85682" x2="667" y2="73826"/>
                        <a14:foregroundMark x1="1000" y1="58613" x2="1556" y2="47651"/>
                        <a14:foregroundMark x1="7333" y1="38479" x2="41444" y2="24161"/>
                        <a14:foregroundMark x1="43222" y1="22148" x2="69889" y2="3579"/>
                        <a14:foregroundMark x1="69667" y1="4922" x2="80222" y2="11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199" y="2119978"/>
            <a:ext cx="5137051" cy="25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-86031"/>
            <a:ext cx="10364451" cy="159617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Сколько лап у трёх кошек?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21" y="1510146"/>
            <a:ext cx="8743758" cy="4918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449" y="3297382"/>
            <a:ext cx="15166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ru-RU" sz="16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5470" y="473663"/>
            <a:ext cx="3036162" cy="30991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Найди тень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5" b="94611" l="6046" r="32406">
                        <a14:foregroundMark x1="16203" y1="30197" x2="18501" y2="31908"/>
                        <a14:foregroundMark x1="17775" y1="49358" x2="19105" y2="48931"/>
                        <a14:foregroundMark x1="15719" y1="69461" x2="21403" y2="69461"/>
                        <a14:foregroundMark x1="13543" y1="86399" x2="16687" y2="88366"/>
                        <a14:foregroundMark x1="14389" y1="67665" x2="14389" y2="69889"/>
                        <a14:foregroundMark x1="20073" y1="47220" x2="20919" y2="48246"/>
                        <a14:foregroundMark x1="23216" y1="46963" x2="24063" y2="48674"/>
                        <a14:backgroundMark x1="13301" y1="27973" x2="13543" y2="26433"/>
                      </a14:backgroundRemoval>
                    </a14:imgEffect>
                  </a14:imgLayer>
                </a14:imgProps>
              </a:ext>
            </a:extLst>
          </a:blip>
          <a:srcRect l="5744" t="4212" r="67624" b="4620"/>
          <a:stretch/>
        </p:blipFill>
        <p:spPr>
          <a:xfrm>
            <a:off x="2824936" y="588339"/>
            <a:ext cx="1454728" cy="5961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46" b="93413" l="68198" r="94075">
                        <a14:foregroundMark x1="80895" y1="84089" x2="82830" y2="87596"/>
                        <a14:foregroundMark x1="76542" y1="45509" x2="83071" y2="49016"/>
                        <a14:foregroundMark x1="77388" y1="32250" x2="85248" y2="30282"/>
                        <a14:foregroundMark x1="80895" y1="14286" x2="87424" y2="18135"/>
                        <a14:backgroundMark x1="75695" y1="9837" x2="74365" y2="10607"/>
                      </a14:backgroundRemoval>
                    </a14:imgEffect>
                  </a14:imgLayer>
                </a14:imgProps>
              </a:ext>
            </a:extLst>
          </a:blip>
          <a:srcRect l="68116" t="5280" r="6205" b="6970"/>
          <a:stretch/>
        </p:blipFill>
        <p:spPr>
          <a:xfrm>
            <a:off x="8939592" y="473663"/>
            <a:ext cx="1281655" cy="6190882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18319336">
            <a:off x="6282300" y="222665"/>
            <a:ext cx="279611" cy="5716373"/>
          </a:xfrm>
          <a:prstGeom prst="downArrow">
            <a:avLst>
              <a:gd name="adj1" fmla="val 50000"/>
              <a:gd name="adj2" fmla="val 45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054249">
            <a:off x="6294137" y="2344153"/>
            <a:ext cx="255937" cy="4754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5300000">
            <a:off x="6317756" y="-409191"/>
            <a:ext cx="245702" cy="426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63121">
            <a:off x="4763881" y="1953286"/>
            <a:ext cx="4208031" cy="3052991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 rot="14400000">
            <a:off x="6615565" y="2471768"/>
            <a:ext cx="288389" cy="4647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25" y="689956"/>
            <a:ext cx="10364451" cy="76737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Найди четвёртого лишнего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879" y1="87865" x2="94901" y2="86814"/>
                        <a14:foregroundMark x1="94901" y1="87359" x2="98701" y2="87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84" y="2629032"/>
            <a:ext cx="2235342" cy="2764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9750" l="0" r="99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6838" y="2616095"/>
            <a:ext cx="3076305" cy="2913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7143" l="19000" r="79556"/>
                    </a14:imgEffect>
                  </a14:imgLayer>
                </a14:imgProps>
              </a:ext>
            </a:extLst>
          </a:blip>
          <a:srcRect l="18991" t="2057" r="20698" b="1923"/>
          <a:stretch/>
        </p:blipFill>
        <p:spPr>
          <a:xfrm>
            <a:off x="2714626" y="2514601"/>
            <a:ext cx="3040540" cy="3014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600" r="94000"/>
                    </a14:imgEffect>
                  </a14:imgLayer>
                </a14:imgProps>
              </a:ext>
            </a:extLst>
          </a:blip>
          <a:srcRect l="3206" t="16154" r="6088" b="14305"/>
          <a:stretch/>
        </p:blipFill>
        <p:spPr>
          <a:xfrm>
            <a:off x="4949968" y="2514601"/>
            <a:ext cx="3857625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958" y="444904"/>
            <a:ext cx="10364451" cy="877774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Найди кошкин дом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9200" l="0" r="99400"/>
                    </a14:imgEffect>
                  </a14:imgLayer>
                </a14:imgProps>
              </a:ext>
            </a:extLst>
          </a:blip>
          <a:srcRect t="12036" b="11455"/>
          <a:stretch/>
        </p:blipFill>
        <p:spPr>
          <a:xfrm>
            <a:off x="814356" y="1058423"/>
            <a:ext cx="2963141" cy="226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288" y="1504761"/>
            <a:ext cx="2231329" cy="2767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6250" l="10000" r="90000"/>
                    </a14:imgEffect>
                  </a14:imgLayer>
                </a14:imgProps>
              </a:ext>
            </a:extLst>
          </a:blip>
          <a:srcRect l="13621" t="7027" r="15322" b="3580"/>
          <a:stretch/>
        </p:blipFill>
        <p:spPr>
          <a:xfrm>
            <a:off x="8422145" y="982628"/>
            <a:ext cx="2883790" cy="2418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1" b="97848" l="1467" r="978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768" y="3404074"/>
            <a:ext cx="4441526" cy="3165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95" b="92157" l="3370" r="97283">
                        <a14:foregroundMark x1="53913" y1="22995" x2="55543" y2="26025"/>
                        <a14:foregroundMark x1="56304" y1="26025" x2="56848" y2="26025"/>
                      </a14:backgroundRemoval>
                    </a14:imgEffect>
                  </a14:imgLayer>
                </a14:imgProps>
              </a:ext>
            </a:extLst>
          </a:blip>
          <a:srcRect l="3678" t="18757" r="2727" b="8126"/>
          <a:stretch/>
        </p:blipFill>
        <p:spPr>
          <a:xfrm>
            <a:off x="5506840" y="3500128"/>
            <a:ext cx="6443296" cy="30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271</TotalTime>
  <Words>20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Tw Cen MT</vt:lpstr>
      <vt:lpstr>Капля</vt:lpstr>
      <vt:lpstr>Игра «Кошки»</vt:lpstr>
      <vt:lpstr>Чем питаются кошки?</vt:lpstr>
      <vt:lpstr>Сколько лап у трёх кошек?</vt:lpstr>
      <vt:lpstr>Найди тень</vt:lpstr>
      <vt:lpstr>Найди четвёртого лишнего</vt:lpstr>
      <vt:lpstr>Найди кошкин дом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21</cp:revision>
  <dcterms:created xsi:type="dcterms:W3CDTF">2021-05-14T16:59:48Z</dcterms:created>
  <dcterms:modified xsi:type="dcterms:W3CDTF">2021-05-20T13:31:04Z</dcterms:modified>
</cp:coreProperties>
</file>