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354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54001-C26B-4063-8E10-727C08852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0C5192-CD26-4554-A8AB-267287159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7CD2E-0CE9-4B9F-A650-14221BCE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F2183D-7DC1-4F02-AA24-D5B54CE2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A2D0FA-CDDF-430B-9741-697808AC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13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0C69C-4764-411F-8A7E-E0D361E2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FCD35C-C6CD-4ED9-97B0-9329E8ED9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C8B8D5-7B27-4649-9455-8EC85E6F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B8DA7-1319-4C62-AD53-08B9DDC3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4B726-F1C3-4B80-A3C8-35475610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00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1C420B-BF36-4D18-86F9-B53E7D927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63627-C242-407A-ADEC-416612912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A52CED-A0C3-4A50-87DB-4A362045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103F8-BA75-4A9C-A380-DCCACC0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6EF3B-0B7F-49C7-A9C7-6DF68BA9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2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BF3E9-79DA-4134-B966-56A6BAFA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74F80-5E0D-434A-BD75-51891235D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0C0CF-E3E7-4472-886F-1D1AE885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ABB91-D529-44CB-96C6-072EEE50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4F87E1-E8F4-4CA9-8623-2AB8C050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55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7450D-59AB-48BD-9FDB-67A3A7909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CFCEF-57B5-41ED-9485-20CE76C8A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D12148-E123-4E0D-A0AF-ABE45B35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2450B2-93C0-4E62-ACD0-12ED8DD8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E38EE-BB15-4CFF-B6E1-FEB7303C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5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5474C-C3ED-41C0-8741-E7E1663D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0EA4C-AB57-4089-BA7E-314D2D1B0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D759C3-EBB5-482C-85C7-31CDED3B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B2B680-75DD-4759-8665-4BB64DE6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44AC17-0B5B-4C7B-BE5A-6C9B1A3B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0BCB0-B4C4-49D6-9C1D-2B83C4D92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76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ADA4D-AC69-4CCE-ADA8-C6E50869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430CC0-201C-412D-AAC7-A9E88C26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E32DB7-3741-45E7-94DC-557D18A86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BBF9CD-0414-41C5-9061-9165C1A1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D6E9EA-3E3B-4C69-99B5-EB655FAD6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514F90-EA2B-45C9-A6B1-66A17E1C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19EA4C-3F8D-4E65-A70E-D8E819B60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78F91B-03B2-4BFF-927F-EA0EDE0B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21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159E1-AA07-49F6-ADF7-D7C17CB4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5169BB-5B49-4748-945B-3AC504F9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7CE76-1763-4F66-8B1D-32542D40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D95591-8CC4-4DF7-9811-FA133FA7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25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0310D7-A6DD-4013-A81A-053BCB18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D18843-D62D-4AE4-BA6E-B720CA93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98FEC7-4311-41EF-9DED-A4337715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27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AD106-5C2E-4803-B205-FDA43EFD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C2CC0-1E9F-4938-B099-145E4F2C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3FA69E-0B3E-41A7-992E-A737B6B98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E218E6-B675-4EAC-8073-424B746E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A1A7E-AE57-4B9D-A56F-25D65963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4B26DF-5E12-4264-9578-E41062DE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2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F21DE-5716-481D-B0E8-00505BE5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15B2E5-ADD1-4448-8A9A-B753867AD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990A69-36DA-4B62-A76D-F310D88A8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E16EA2-049C-458B-9DC1-4E13738E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75444-1838-4D85-885D-26C43BC2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81B0F5-0E81-41D8-8BBD-C4A112D3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5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45EFC-687D-4091-BE61-76FDD2BA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62EEA2-B16F-4EF9-B6B6-4D9F456FF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39DB44-E25A-4DFB-8845-3FCA6E4A5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5557-A6CE-45B3-9E68-5B9132F0DE32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EA94B-692A-495B-B6B8-56C9EB9A1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A97D8-FFEB-4C89-B4CC-84BBC2C97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FE3F8-BEAB-47FB-B5FE-4282999EB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3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7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10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C927D5-0DAD-4F56-A6A5-8050F4104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9231" cy="69239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BEF3A-F686-45A5-80FA-3D4EF2E61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624" y="475249"/>
            <a:ext cx="9992751" cy="2591508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002060"/>
                </a:solidFill>
              </a:rPr>
              <a:t>Игра: «Город профессий»</a:t>
            </a:r>
          </a:p>
        </p:txBody>
      </p:sp>
    </p:spTree>
    <p:extLst>
      <p:ext uri="{BB962C8B-B14F-4D97-AF65-F5344CB8AC3E}">
        <p14:creationId xmlns:p14="http://schemas.microsoft.com/office/powerpoint/2010/main" val="41224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910BA8-F61C-40FE-9958-05D84D40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" y="0"/>
            <a:ext cx="1218864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20728-97EB-4F09-AF6C-AFB7EB60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51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</a:rPr>
              <a:t>Отправляемся в путешествие!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9F47CF-096C-4F6E-9B2D-6C4FD4C29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9048" l="977" r="96875">
                        <a14:foregroundMark x1="6445" y1="57143" x2="8398" y2="91429"/>
                        <a14:foregroundMark x1="8984" y1="53333" x2="8789" y2="41905"/>
                        <a14:foregroundMark x1="11523" y1="60000" x2="11914" y2="60000"/>
                        <a14:foregroundMark x1="42578" y1="73333" x2="42969" y2="89524"/>
                        <a14:foregroundMark x1="4492" y1="77143" x2="1953" y2="71429"/>
                        <a14:foregroundMark x1="1953" y1="60952" x2="977" y2="60000"/>
                        <a14:foregroundMark x1="13672" y1="67619" x2="13672" y2="67619"/>
                        <a14:foregroundMark x1="35156" y1="68571" x2="35156" y2="68571"/>
                        <a14:foregroundMark x1="48242" y1="67619" x2="48242" y2="67619"/>
                        <a14:foregroundMark x1="68555" y1="68571" x2="68555" y2="68571"/>
                        <a14:foregroundMark x1="73047" y1="85714" x2="73047" y2="85714"/>
                        <a14:foregroundMark x1="25195" y1="96190" x2="25195" y2="96190"/>
                        <a14:foregroundMark x1="39258" y1="44762" x2="39258" y2="44762"/>
                        <a14:foregroundMark x1="53320" y1="90476" x2="53320" y2="90476"/>
                        <a14:foregroundMark x1="72656" y1="69524" x2="72656" y2="69524"/>
                        <a14:foregroundMark x1="78125" y1="87619" x2="78125" y2="87619"/>
                        <a14:foregroundMark x1="75391" y1="80952" x2="75391" y2="80952"/>
                        <a14:foregroundMark x1="74414" y1="49524" x2="74414" y2="49524"/>
                        <a14:foregroundMark x1="75000" y1="43810" x2="75000" y2="43810"/>
                        <a14:foregroundMark x1="85742" y1="75238" x2="85742" y2="75238"/>
                        <a14:foregroundMark x1="87305" y1="49524" x2="87305" y2="49524"/>
                        <a14:foregroundMark x1="88867" y1="74286" x2="88867" y2="74286"/>
                        <a14:foregroundMark x1="88477" y1="63810" x2="88477" y2="63810"/>
                        <a14:foregroundMark x1="95703" y1="36190" x2="95703" y2="36190"/>
                        <a14:foregroundMark x1="97070" y1="71429" x2="97070" y2="71429"/>
                        <a14:foregroundMark x1="96875" y1="51429" x2="96875" y2="51429"/>
                        <a14:foregroundMark x1="92383" y1="53333" x2="92383" y2="53333"/>
                        <a14:foregroundMark x1="82227" y1="70476" x2="82227" y2="70476"/>
                        <a14:foregroundMark x1="87500" y1="12381" x2="87500" y2="12381"/>
                        <a14:foregroundMark x1="92773" y1="10476" x2="92773" y2="10476"/>
                        <a14:foregroundMark x1="94336" y1="21905" x2="94336" y2="21905"/>
                        <a14:foregroundMark x1="75000" y1="14286" x2="75000" y2="14286"/>
                        <a14:foregroundMark x1="68750" y1="13333" x2="68750" y2="13333"/>
                        <a14:foregroundMark x1="63477" y1="19048" x2="63477" y2="19048"/>
                        <a14:foregroundMark x1="80273" y1="10476" x2="80273" y2="10476"/>
                        <a14:foregroundMark x1="82227" y1="19048" x2="82227" y2="19048"/>
                        <a14:foregroundMark x1="18555" y1="86667" x2="18555" y2="86667"/>
                        <a14:foregroundMark x1="64453" y1="91429" x2="64453" y2="91429"/>
                        <a14:foregroundMark x1="14258" y1="99048" x2="14258" y2="99048"/>
                        <a14:foregroundMark x1="12109" y1="97143" x2="12109" y2="97143"/>
                        <a14:foregroundMark x1="11328" y1="98095" x2="16016" y2="99048"/>
                        <a14:foregroundMark x1="2539" y1="99048" x2="8789" y2="99048"/>
                        <a14:foregroundMark x1="2734" y1="96190" x2="2930" y2="96190"/>
                        <a14:foregroundMark x1="10547" y1="99048" x2="10547" y2="99048"/>
                        <a14:foregroundMark x1="10156" y1="99048" x2="10156" y2="99048"/>
                        <a14:foregroundMark x1="38867" y1="96190" x2="50977" y2="99048"/>
                        <a14:foregroundMark x1="73047" y1="99048" x2="77734" y2="97143"/>
                        <a14:foregroundMark x1="77734" y1="97143" x2="83203" y2="97143"/>
                        <a14:foregroundMark x1="83203" y1="97143" x2="87891" y2="94286"/>
                        <a14:foregroundMark x1="87891" y1="94286" x2="91797" y2="97143"/>
                        <a14:backgroundMark x1="9961" y1="99048" x2="9961" y2="990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435" y="2914869"/>
            <a:ext cx="11373129" cy="23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216 0.03356 L 0.51432 0.00185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18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2D182-2218-4CB8-B8E3-DA305E3E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E3B74-C860-4CEC-B9FB-B5A293268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" b="98318" l="4348" r="93281">
                        <a14:foregroundMark x1="22925" y1="93645" x2="27668" y2="91776"/>
                        <a14:foregroundMark x1="38340" y1="92523" x2="53360" y2="96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215" y="1181227"/>
            <a:ext cx="2604222" cy="5506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4329" y="398500"/>
            <a:ext cx="5342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Какие предметы нужны для </a:t>
            </a:r>
            <a:r>
              <a:rPr lang="ru-RU" sz="2000" b="1" dirty="0" smtClean="0">
                <a:solidFill>
                  <a:srgbClr val="C00000"/>
                </a:solidFill>
              </a:rPr>
              <a:t>работы учителя?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857" l="10000" r="90000">
                        <a14:foregroundMark x1="15857" y1="83143" x2="64571" y2="13714"/>
                        <a14:backgroundMark x1="45000" y1="12143" x2="143" y2="34143"/>
                        <a14:backgroundMark x1="83000" y1="14000" x2="34857" y2="9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347" y="798610"/>
            <a:ext cx="1885950" cy="1885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8310" y="4398545"/>
            <a:ext cx="2857500" cy="2495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37" y="4298384"/>
            <a:ext cx="3151905" cy="2255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5934" y="2352961"/>
            <a:ext cx="2542252" cy="2152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347" y="2933362"/>
            <a:ext cx="1737086" cy="1116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7855" y="148266"/>
            <a:ext cx="318848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61458" y1="84669" x2="75833" y2="75610"/>
                        <a14:backgroundMark x1="22083" y1="20906" x2="44792" y2="20906"/>
                        <a14:backgroundMark x1="20208" y1="39721" x2="22083" y2="11847"/>
                        <a14:backgroundMark x1="31458" y1="40070" x2="53958" y2="17422"/>
                        <a14:backgroundMark x1="22708" y1="41812" x2="6667" y2="12892"/>
                        <a14:backgroundMark x1="21875" y1="24390" x2="39375" y2="20209"/>
                        <a14:backgroundMark x1="20625" y1="25784" x2="20625" y2="25784"/>
                        <a14:backgroundMark x1="20625" y1="25784" x2="20625" y2="25784"/>
                        <a14:backgroundMark x1="20625" y1="25784" x2="20625" y2="25784"/>
                        <a14:backgroundMark x1="20625" y1="25784" x2="32083" y2="25784"/>
                        <a14:backgroundMark x1="37292" y1="14634" x2="18125" y2="49129"/>
                        <a14:backgroundMark x1="73542" y1="5575" x2="1875" y2="74216"/>
                        <a14:backgroundMark x1="37292" y1="39024" x2="3125" y2="0"/>
                        <a14:backgroundMark x1="2500" y1="73519" x2="0" y2="66899"/>
                        <a14:backgroundMark x1="37500" y1="37979" x2="63125" y2="0"/>
                        <a14:backgroundMark x1="50833" y1="33449" x2="81875" y2="0"/>
                        <a14:backgroundMark x1="1458" y1="82230" x2="81458" y2="0"/>
                        <a14:backgroundMark x1="14167" y1="96864" x2="97917" y2="16376"/>
                        <a14:backgroundMark x1="98125" y1="15331" x2="99792" y2="54704"/>
                        <a14:backgroundMark x1="14167" y1="97561" x2="31875" y2="99303"/>
                        <a14:backgroundMark x1="23542" y1="87108" x2="42708" y2="98955"/>
                        <a14:backgroundMark x1="58542" y1="52962" x2="77292" y2="99303"/>
                        <a14:backgroundMark x1="11458" y1="58537" x2="5417" y2="81533"/>
                        <a14:backgroundMark x1="3542" y1="71080" x2="625" y2="85366"/>
                        <a14:backgroundMark x1="1875" y1="68990" x2="0" y2="75261"/>
                        <a14:backgroundMark x1="833" y1="88850" x2="18125" y2="64111"/>
                        <a14:backgroundMark x1="49167" y1="36934" x2="20625" y2="59233"/>
                        <a14:backgroundMark x1="87292" y1="1742" x2="625" y2="85714"/>
                        <a14:backgroundMark x1="85208" y1="3484" x2="84792" y2="697"/>
                        <a14:backgroundMark x1="90000" y1="1742" x2="0" y2="88153"/>
                        <a14:backgroundMark x1="60833" y1="66899" x2="99792" y2="27526"/>
                        <a14:backgroundMark x1="19167" y1="94425" x2="3542" y2="99303"/>
                        <a14:backgroundMark x1="18542" y1="91289" x2="10208" y2="96864"/>
                        <a14:backgroundMark x1="18750" y1="90941" x2="10833" y2="95470"/>
                        <a14:backgroundMark x1="12083" y1="78746" x2="208" y2="90244"/>
                        <a14:backgroundMark x1="82500" y1="9059" x2="90833" y2="0"/>
                        <a14:backgroundMark x1="97500" y1="22997" x2="99792" y2="13240"/>
                        <a14:backgroundMark x1="1667" y1="91638" x2="12292" y2="81882"/>
                        <a14:backgroundMark x1="12708" y1="74564" x2="13125" y2="81185"/>
                        <a14:backgroundMark x1="15625" y1="73868" x2="8750" y2="84669"/>
                        <a14:backgroundMark x1="8958" y1="80488" x2="208" y2="94425"/>
                        <a14:backgroundMark x1="20833" y1="89547" x2="13958" y2="90244"/>
                        <a14:backgroundMark x1="16042" y1="88153" x2="3125" y2="98955"/>
                        <a14:backgroundMark x1="99167" y1="14286" x2="98750" y2="0"/>
                      </a14:backgroundRemoval>
                    </a14:imgEffect>
                  </a14:imgLayer>
                </a14:imgProps>
              </a:ext>
            </a:extLst>
          </a:blip>
          <a:srcRect t="1988" r="2189"/>
          <a:stretch/>
        </p:blipFill>
        <p:spPr>
          <a:xfrm rot="1793495">
            <a:off x="461310" y="3191908"/>
            <a:ext cx="3457998" cy="2071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7147" r="14975"/>
          <a:stretch/>
        </p:blipFill>
        <p:spPr>
          <a:xfrm>
            <a:off x="4419600" y="1514690"/>
            <a:ext cx="3463636" cy="3828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828" y="4549312"/>
            <a:ext cx="2929536" cy="1949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" b="99022" l="1000" r="99000">
                        <a14:foregroundMark x1="31100" y1="73324" x2="33400" y2="77793"/>
                        <a14:foregroundMark x1="93900" y1="23743" x2="96700" y2="29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5685" y="2243447"/>
            <a:ext cx="3150679" cy="2255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" b="92300" l="4300" r="89700"/>
                    </a14:imgEffect>
                  </a14:imgLayer>
                </a14:imgProps>
              </a:ext>
            </a:extLst>
          </a:blip>
          <a:srcRect l="3280" t="5025" r="25487" b="9364"/>
          <a:stretch/>
        </p:blipFill>
        <p:spPr>
          <a:xfrm>
            <a:off x="546025" y="207819"/>
            <a:ext cx="2799148" cy="3364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72" b="83594" l="2637" r="97852">
                        <a14:foregroundMark x1="39746" y1="36719" x2="53125" y2="58105"/>
                        <a14:foregroundMark x1="49414" y1="56250" x2="45117" y2="66406"/>
                        <a14:foregroundMark x1="54492" y1="59473" x2="56348" y2="65625"/>
                        <a14:foregroundMark x1="63281" y1="56738" x2="64648" y2="62695"/>
                        <a14:foregroundMark x1="45410" y1="50879" x2="49902" y2="54590"/>
                        <a14:foregroundMark x1="60352" y1="19824" x2="89844" y2="64258"/>
                        <a14:foregroundMark x1="69434" y1="40137" x2="79395" y2="51465"/>
                      </a14:backgroundRemoval>
                    </a14:imgEffect>
                  </a14:imgLayer>
                </a14:imgProps>
              </a:ext>
            </a:extLst>
          </a:blip>
          <a:srcRect t="14999" b="15900"/>
          <a:stretch/>
        </p:blipFill>
        <p:spPr>
          <a:xfrm>
            <a:off x="738431" y="4681871"/>
            <a:ext cx="2828415" cy="1954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200" l="4513" r="94051">
                        <a14:foregroundMark x1="11077" y1="50133" x2="11077" y2="50133"/>
                        <a14:foregroundMark x1="26154" y1="9733" x2="50564" y2="15333"/>
                        <a14:foregroundMark x1="28821" y1="4267" x2="45949" y2="11733"/>
                        <a14:foregroundMark x1="52718" y1="14800" x2="60410" y2="18533"/>
                        <a14:foregroundMark x1="60718" y1="18933" x2="63590" y2="21600"/>
                        <a14:foregroundMark x1="61949" y1="18533" x2="63385" y2="19200"/>
                        <a14:foregroundMark x1="30462" y1="27200" x2="26872" y2="42400"/>
                        <a14:foregroundMark x1="27590" y1="63067" x2="20615" y2="83467"/>
                        <a14:foregroundMark x1="34462" y1="74133" x2="16923" y2="82267"/>
                        <a14:foregroundMark x1="17949" y1="87200" x2="9846" y2="90667"/>
                        <a14:foregroundMark x1="32410" y1="89867" x2="68103" y2="58400"/>
                        <a14:foregroundMark x1="86667" y1="15200" x2="88923" y2="4267"/>
                        <a14:foregroundMark x1="75795" y1="52000" x2="51487" y2="80400"/>
                        <a14:foregroundMark x1="83077" y1="14400" x2="83692" y2="18667"/>
                        <a14:foregroundMark x1="86872" y1="20000" x2="91487" y2="8267"/>
                        <a14:foregroundMark x1="54974" y1="29600" x2="60923" y2="23467"/>
                        <a14:backgroundMark x1="24205" y1="38267" x2="21538" y2="42533"/>
                        <a14:backgroundMark x1="33026" y1="44667" x2="34667" y2="42667"/>
                      </a14:backgroundRemoval>
                    </a14:imgEffect>
                  </a14:imgLayer>
                </a14:imgProps>
              </a:ext>
            </a:extLst>
          </a:blip>
          <a:srcRect l="5692" t="-193" r="6587" b="3744"/>
          <a:stretch/>
        </p:blipFill>
        <p:spPr>
          <a:xfrm>
            <a:off x="9040793" y="93834"/>
            <a:ext cx="2541606" cy="2149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6200" y="465840"/>
            <a:ext cx="5319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Какие предметы нужны для работы доктора?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2971" l="9744" r="89776">
                        <a14:foregroundMark x1="39617" y1="39457" x2="44569" y2="39936"/>
                        <a14:foregroundMark x1="48882" y1="39137" x2="51278" y2="43131"/>
                        <a14:foregroundMark x1="49201" y1="42971" x2="48722" y2="50639"/>
                        <a14:foregroundMark x1="35304" y1="39137" x2="33546" y2="41853"/>
                        <a14:foregroundMark x1="34665" y1="38339" x2="32907" y2="41693"/>
                        <a14:foregroundMark x1="34984" y1="39776" x2="35942" y2="43131"/>
                        <a14:foregroundMark x1="68051" y1="36901" x2="68850" y2="41054"/>
                        <a14:foregroundMark x1="63419" y1="37220" x2="67093" y2="41693"/>
                        <a14:foregroundMark x1="18530" y1="38978" x2="20607" y2="38498"/>
                        <a14:foregroundMark x1="22045" y1="53355" x2="36741" y2="53674"/>
                        <a14:foregroundMark x1="50799" y1="69808" x2="82428" y2="73163"/>
                        <a14:foregroundMark x1="14377" y1="11821" x2="23642" y2="13738"/>
                        <a14:foregroundMark x1="62620" y1="74760" x2="68850" y2="75399"/>
                        <a14:foregroundMark x1="14217" y1="15655" x2="13898" y2="56869"/>
                      </a14:backgroundRemoval>
                    </a14:imgEffect>
                  </a14:imgLayer>
                </a14:imgProps>
              </a:ext>
            </a:extLst>
          </a:blip>
          <a:srcRect l="10518" t="6617" r="8769" b="7627"/>
          <a:stretch/>
        </p:blipFill>
        <p:spPr>
          <a:xfrm>
            <a:off x="3783104" y="971550"/>
            <a:ext cx="4625789" cy="491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398" y="300961"/>
            <a:ext cx="737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Какие предметы нужны для работы продавца продуктового магазина?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21" y="4268203"/>
            <a:ext cx="3103022" cy="2060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154" y="4521494"/>
            <a:ext cx="3188484" cy="3084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3886" y="1901188"/>
            <a:ext cx="3493649" cy="3055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3438" y1="25938" x2="72188" y2="3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821" y="670293"/>
            <a:ext cx="3048000" cy="30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3025" y="1059655"/>
            <a:ext cx="2535370" cy="16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33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Игра: «Город профессий»</vt:lpstr>
      <vt:lpstr>Отправляемся в путешествие!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Игра: «Город профессий»</dc:title>
  <dc:creator>student</dc:creator>
  <cp:lastModifiedBy>пк</cp:lastModifiedBy>
  <cp:revision>11</cp:revision>
  <dcterms:created xsi:type="dcterms:W3CDTF">2021-05-17T10:33:50Z</dcterms:created>
  <dcterms:modified xsi:type="dcterms:W3CDTF">2021-05-21T23:47:24Z</dcterms:modified>
</cp:coreProperties>
</file>