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44AE-614E-455F-8BD1-D9892D80545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E8B9-9A82-42EE-8364-E9D544FA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80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44AE-614E-455F-8BD1-D9892D80545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E8B9-9A82-42EE-8364-E9D544FA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73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44AE-614E-455F-8BD1-D9892D80545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E8B9-9A82-42EE-8364-E9D544FA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31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44AE-614E-455F-8BD1-D9892D80545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E8B9-9A82-42EE-8364-E9D544FA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837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44AE-614E-455F-8BD1-D9892D80545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E8B9-9A82-42EE-8364-E9D544FA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4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44AE-614E-455F-8BD1-D9892D80545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E8B9-9A82-42EE-8364-E9D544FA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62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44AE-614E-455F-8BD1-D9892D80545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E8B9-9A82-42EE-8364-E9D544FA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887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44AE-614E-455F-8BD1-D9892D80545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E8B9-9A82-42EE-8364-E9D544FA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64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44AE-614E-455F-8BD1-D9892D80545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E8B9-9A82-42EE-8364-E9D544FA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93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44AE-614E-455F-8BD1-D9892D80545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E8B9-9A82-42EE-8364-E9D544FA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33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44AE-614E-455F-8BD1-D9892D80545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1E8B9-9A82-42EE-8364-E9D544FA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78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E44AE-614E-455F-8BD1-D9892D805453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1E8B9-9A82-42EE-8364-E9D544FAB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46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4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microsoft.com/office/2007/relationships/hdphoto" Target="../media/hdphoto9.wdp"/><Relationship Id="rId9" Type="http://schemas.microsoft.com/office/2007/relationships/hdphoto" Target="../media/hdphoto11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7672" y="514336"/>
            <a:ext cx="6844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ВИКТОРИНА</a:t>
            </a:r>
          </a:p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«В гостях у </a:t>
            </a:r>
            <a:r>
              <a:rPr lang="ru-RU" sz="3200" b="1" dirty="0" err="1" smtClean="0">
                <a:solidFill>
                  <a:srgbClr val="7030A0"/>
                </a:solidFill>
              </a:rPr>
              <a:t>Угадайки</a:t>
            </a:r>
            <a:r>
              <a:rPr lang="ru-RU" sz="3200" b="1" dirty="0" smtClean="0">
                <a:solidFill>
                  <a:srgbClr val="7030A0"/>
                </a:solidFill>
              </a:rPr>
              <a:t>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09" y="1870364"/>
            <a:ext cx="5925125" cy="444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3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72914" y="362590"/>
            <a:ext cx="4046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Конкурс «Доскажи имя»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3833" l="10000" r="90000"/>
                    </a14:imgEffect>
                  </a14:imgLayer>
                </a14:imgProps>
              </a:ext>
            </a:extLst>
          </a:blip>
          <a:srcRect l="24061" t="6504" r="19455" b="6950"/>
          <a:stretch/>
        </p:blipFill>
        <p:spPr>
          <a:xfrm>
            <a:off x="512617" y="984418"/>
            <a:ext cx="2133989" cy="3269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222" l="9743" r="994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1206" y="1159207"/>
            <a:ext cx="1870686" cy="3094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969" r="83047"/>
                    </a14:imgEffect>
                  </a14:imgLayer>
                </a14:imgProps>
              </a:ext>
            </a:extLst>
          </a:blip>
          <a:srcRect l="3146" r="16763"/>
          <a:stretch/>
        </p:blipFill>
        <p:spPr>
          <a:xfrm>
            <a:off x="8894686" y="362590"/>
            <a:ext cx="2978727" cy="20920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0" b="94083" l="10000" r="90000">
                        <a14:foregroundMark x1="47667" y1="73083" x2="56333" y2="81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40122" y="174755"/>
            <a:ext cx="533291" cy="7110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15" y="138611"/>
            <a:ext cx="536494" cy="7071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05166" y="4233310"/>
            <a:ext cx="536494" cy="7071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9086" y="174755"/>
            <a:ext cx="536494" cy="7071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24096" y="2706649"/>
            <a:ext cx="572728" cy="7071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4149" y="138610"/>
            <a:ext cx="536494" cy="7071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370" y="5866510"/>
            <a:ext cx="536494" cy="7071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5274" y="3689180"/>
            <a:ext cx="536494" cy="7071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6563">
                        <a14:backgroundMark x1="45833" y1="12500" x2="45000" y2="18472"/>
                        <a14:backgroundMark x1="45521" y1="22083" x2="48021" y2="26944"/>
                        <a14:backgroundMark x1="43438" y1="24583" x2="44063" y2="25417"/>
                        <a14:backgroundMark x1="42604" y1="21389" x2="44688" y2="25417"/>
                        <a14:backgroundMark x1="58854" y1="38611" x2="58854" y2="43889"/>
                        <a14:backgroundMark x1="42292" y1="53056" x2="38646" y2="57083"/>
                      </a14:backgroundRemoval>
                    </a14:imgEffect>
                  </a14:imgLayer>
                </a14:imgProps>
              </a:ext>
            </a:extLst>
          </a:blip>
          <a:srcRect l="30190" r="29401"/>
          <a:stretch/>
        </p:blipFill>
        <p:spPr>
          <a:xfrm>
            <a:off x="4506289" y="845807"/>
            <a:ext cx="1769819" cy="328488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49370" y="4269299"/>
            <a:ext cx="3182660" cy="24043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39" b="89922" l="10000" r="90000"/>
                    </a14:imgEffect>
                  </a14:imgLayer>
                </a14:imgProps>
              </a:ext>
            </a:extLst>
          </a:blip>
          <a:srcRect l="23799" r="37952" b="5310"/>
          <a:stretch/>
        </p:blipFill>
        <p:spPr>
          <a:xfrm>
            <a:off x="6266157" y="845807"/>
            <a:ext cx="2468623" cy="328488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53371" y="4042779"/>
            <a:ext cx="3041315" cy="263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2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27874" y="362589"/>
            <a:ext cx="5736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Конкурс «Кто лучше знает сказки?»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1283" y1="74592" x2="89807" y2="75000"/>
                        <a14:foregroundMark x1="87258" y1="80204" x2="86116" y2="84082"/>
                        <a14:foregroundMark x1="93849" y1="86224" x2="94640" y2="89184"/>
                        <a14:foregroundMark x1="82425" y1="84898" x2="87258" y2="82347"/>
                        <a14:foregroundMark x1="93497" y1="88776" x2="96837" y2="874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641" y="1521404"/>
            <a:ext cx="3751575" cy="32307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1252" y1="14690" x2="71235" y2="90796"/>
                        <a14:foregroundMark x1="65990" y1="13274" x2="77496" y2="9027"/>
                        <a14:foregroundMark x1="63621" y1="9912" x2="72927" y2="5841"/>
                        <a14:foregroundMark x1="80711" y1="41947" x2="81726" y2="88496"/>
                        <a14:foregroundMark x1="71235" y1="29204" x2="76311" y2="19469"/>
                        <a14:foregroundMark x1="61252" y1="41947" x2="50423" y2="38053"/>
                        <a14:foregroundMark x1="45008" y1="27965" x2="45008" y2="43186"/>
                        <a14:foregroundMark x1="44670" y1="44956" x2="44162" y2="62832"/>
                        <a14:foregroundMark x1="27919" y1="51858" x2="21997" y2="49912"/>
                        <a14:foregroundMark x1="30118" y1="41416" x2="28426" y2="34867"/>
                        <a14:foregroundMark x1="34518" y1="16991" x2="21997" y2="4071"/>
                        <a14:foregroundMark x1="25719" y1="18407" x2="10829" y2="708"/>
                        <a14:foregroundMark x1="73604" y1="33628" x2="75296" y2="43894"/>
                        <a14:foregroundMark x1="73604" y1="82301" x2="77327" y2="96991"/>
                        <a14:foregroundMark x1="77327" y1="78407" x2="34687" y2="92035"/>
                        <a14:foregroundMark x1="40102" y1="91858" x2="39425" y2="61239"/>
                        <a14:foregroundMark x1="30118" y1="89558" x2="16244" y2="71681"/>
                        <a14:foregroundMark x1="43147" y1="70973" x2="43147" y2="75398"/>
                        <a14:foregroundMark x1="1354" y1="95398" x2="87648" y2="96283"/>
                        <a14:foregroundMark x1="9137" y1="98584" x2="23858" y2="98584"/>
                        <a14:foregroundMark x1="84264" y1="97522" x2="96785" y2="96991"/>
                        <a14:foregroundMark x1="82741" y1="88319" x2="95093" y2="94867"/>
                        <a14:foregroundMark x1="58376" y1="74513" x2="60068" y2="529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5761" y="1248695"/>
            <a:ext cx="4401523" cy="42078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5829" y="1385455"/>
            <a:ext cx="3053345" cy="40711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455" y="5749636"/>
            <a:ext cx="2805704" cy="707886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7030A0"/>
                </a:solidFill>
              </a:rPr>
              <a:t>МОЛОДЦЫ!</a:t>
            </a:r>
            <a:endParaRPr lang="ru-RU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4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08220" y="334880"/>
            <a:ext cx="3004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Конкурс «Угадай»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94" l="0" r="100000"/>
                    </a14:imgEffect>
                  </a14:imgLayer>
                </a14:imgProps>
              </a:ext>
            </a:extLst>
          </a:blip>
          <a:srcRect l="21370" t="8450" r="19244" b="10883"/>
          <a:stretch/>
        </p:blipFill>
        <p:spPr>
          <a:xfrm>
            <a:off x="188704" y="1066801"/>
            <a:ext cx="1674791" cy="2376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75" l="10000" r="73125">
                        <a14:foregroundMark x1="35625" y1="90417" x2="39063" y2="95208"/>
                      </a14:backgroundRemoval>
                    </a14:imgEffect>
                  </a14:imgLayer>
                </a14:imgProps>
              </a:ext>
            </a:extLst>
          </a:blip>
          <a:srcRect l="14318" r="27727"/>
          <a:stretch/>
        </p:blipFill>
        <p:spPr>
          <a:xfrm>
            <a:off x="1634464" y="1066801"/>
            <a:ext cx="1863488" cy="24115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/>
          <a:srcRect l="13676" r="10969"/>
          <a:stretch/>
        </p:blipFill>
        <p:spPr>
          <a:xfrm>
            <a:off x="3497952" y="1192980"/>
            <a:ext cx="2039646" cy="19242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0" b="93284" l="2500" r="97900">
                        <a14:foregroundMark x1="32200" y1="16231" x2="49200" y2="7929"/>
                        <a14:foregroundMark x1="25400" y1="22575" x2="14000" y2="36381"/>
                        <a14:foregroundMark x1="15700" y1="29291" x2="18200" y2="30410"/>
                        <a14:foregroundMark x1="16100" y1="28078" x2="21200" y2="24907"/>
                        <a14:foregroundMark x1="73700" y1="26119" x2="78000" y2="24907"/>
                        <a14:foregroundMark x1="78000" y1="38713" x2="85600" y2="35168"/>
                        <a14:foregroundMark x1="86900" y1="56530" x2="93200" y2="68004"/>
                        <a14:foregroundMark x1="58100" y1="48974" x2="75800" y2="74347"/>
                        <a14:foregroundMark x1="79200" y1="77425" x2="92800" y2="67631"/>
                        <a14:foregroundMark x1="92800" y1="61660" x2="95800" y2="66418"/>
                        <a14:foregroundMark x1="92800" y1="70709" x2="85600" y2="77052"/>
                        <a14:foregroundMark x1="65300" y1="63619" x2="75800" y2="75466"/>
                        <a14:foregroundMark x1="85200" y1="78265" x2="74600" y2="76679"/>
                        <a14:foregroundMark x1="42000" y1="47854" x2="36400" y2="67631"/>
                        <a14:foregroundMark x1="41500" y1="67164" x2="59700" y2="65578"/>
                        <a14:foregroundMark x1="46200" y1="70709" x2="40300" y2="90112"/>
                        <a14:foregroundMark x1="56400" y1="88153" x2="55900" y2="91698"/>
                        <a14:foregroundMark x1="30500" y1="70709" x2="21200" y2="75933"/>
                        <a14:foregroundMark x1="29200" y1="75933" x2="33100" y2="66791"/>
                        <a14:foregroundMark x1="24200" y1="78638" x2="14000" y2="67164"/>
                        <a14:foregroundMark x1="11000" y1="75093" x2="5900" y2="69216"/>
                        <a14:foregroundMark x1="8500" y1="65578" x2="3400" y2="63619"/>
                        <a14:foregroundMark x1="13100" y1="38340" x2="7600" y2="52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7598" y="858100"/>
            <a:ext cx="2459245" cy="26363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/>
          <a:srcRect l="11925" r="13405"/>
          <a:stretch/>
        </p:blipFill>
        <p:spPr>
          <a:xfrm>
            <a:off x="7984592" y="1066801"/>
            <a:ext cx="2091889" cy="20086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/>
          <a:srcRect l="25379" r="23320"/>
          <a:stretch/>
        </p:blipFill>
        <p:spPr>
          <a:xfrm>
            <a:off x="10190883" y="977484"/>
            <a:ext cx="1886715" cy="24518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/>
          <a:srcRect r="12196"/>
          <a:stretch/>
        </p:blipFill>
        <p:spPr>
          <a:xfrm>
            <a:off x="188704" y="3885206"/>
            <a:ext cx="2693040" cy="25665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/>
          <a:srcRect l="42274" t="42626" r="4999" b="4646"/>
          <a:stretch/>
        </p:blipFill>
        <p:spPr>
          <a:xfrm>
            <a:off x="581891" y="3920388"/>
            <a:ext cx="3232729" cy="24245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18663" y="3837882"/>
            <a:ext cx="2589557" cy="25895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4833" y="3785877"/>
            <a:ext cx="2595348" cy="26806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4620" y="3763352"/>
            <a:ext cx="2592059" cy="272567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54349" y="3730867"/>
            <a:ext cx="5140036" cy="28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2" y="822672"/>
            <a:ext cx="5501253" cy="54883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96889" y="237897"/>
            <a:ext cx="3798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Конкурс «Загадки».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23" y="819725"/>
            <a:ext cx="3887149" cy="5494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15" y="733570"/>
            <a:ext cx="5577410" cy="55774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7088" r="1926"/>
          <a:stretch/>
        </p:blipFill>
        <p:spPr>
          <a:xfrm>
            <a:off x="454256" y="1231762"/>
            <a:ext cx="6179128" cy="458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7467" y="919679"/>
            <a:ext cx="3370898" cy="52942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7257" y="852367"/>
            <a:ext cx="3831317" cy="53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33" y="1913396"/>
            <a:ext cx="5925826" cy="44443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2037" y="374073"/>
            <a:ext cx="73859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</a:rPr>
              <a:t>ВЫ СПРАВИЛИСЬ! УМНИЧКИ!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54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34</Words>
  <Application>Microsoft Office PowerPoint</Application>
  <PresentationFormat>Широкоэкранный</PresentationFormat>
  <Paragraphs>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12</cp:revision>
  <dcterms:created xsi:type="dcterms:W3CDTF">2022-02-28T18:50:12Z</dcterms:created>
  <dcterms:modified xsi:type="dcterms:W3CDTF">2022-02-28T20:17:36Z</dcterms:modified>
</cp:coreProperties>
</file>