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26D7-E3A7-452D-92FF-96F3E4BBF80C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EF90-B6CB-47C5-B1B6-CDCBECA04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60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26D7-E3A7-452D-92FF-96F3E4BBF80C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EF90-B6CB-47C5-B1B6-CDCBECA04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765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26D7-E3A7-452D-92FF-96F3E4BBF80C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EF90-B6CB-47C5-B1B6-CDCBECA04DB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643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26D7-E3A7-452D-92FF-96F3E4BBF80C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EF90-B6CB-47C5-B1B6-CDCBECA04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24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26D7-E3A7-452D-92FF-96F3E4BBF80C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EF90-B6CB-47C5-B1B6-CDCBECA04DB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6239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26D7-E3A7-452D-92FF-96F3E4BBF80C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EF90-B6CB-47C5-B1B6-CDCBECA04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845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26D7-E3A7-452D-92FF-96F3E4BBF80C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EF90-B6CB-47C5-B1B6-CDCBECA04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753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26D7-E3A7-452D-92FF-96F3E4BBF80C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EF90-B6CB-47C5-B1B6-CDCBECA04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573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26D7-E3A7-452D-92FF-96F3E4BBF80C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EF90-B6CB-47C5-B1B6-CDCBECA04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98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26D7-E3A7-452D-92FF-96F3E4BBF80C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EF90-B6CB-47C5-B1B6-CDCBECA04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699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26D7-E3A7-452D-92FF-96F3E4BBF80C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EF90-B6CB-47C5-B1B6-CDCBECA04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163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26D7-E3A7-452D-92FF-96F3E4BBF80C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EF90-B6CB-47C5-B1B6-CDCBECA04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703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26D7-E3A7-452D-92FF-96F3E4BBF80C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EF90-B6CB-47C5-B1B6-CDCBECA04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557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26D7-E3A7-452D-92FF-96F3E4BBF80C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EF90-B6CB-47C5-B1B6-CDCBECA04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45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26D7-E3A7-452D-92FF-96F3E4BBF80C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EF90-B6CB-47C5-B1B6-CDCBECA04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11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EF90-B6CB-47C5-B1B6-CDCBECA04DB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26D7-E3A7-452D-92FF-96F3E4BBF80C}" type="datetimeFigureOut">
              <a:rPr lang="ru-RU" smtClean="0"/>
              <a:t>05.09.2021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847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426D7-E3A7-452D-92FF-96F3E4BBF80C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84EEF90-B6CB-47C5-B1B6-CDCBECA04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1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Дошкольное образование в Дании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419456"/>
            <a:ext cx="4876800" cy="1399453"/>
          </a:xfrm>
        </p:spPr>
        <p:txBody>
          <a:bodyPr/>
          <a:lstStyle/>
          <a:p>
            <a:r>
              <a:rPr lang="ru-RU" dirty="0" smtClean="0"/>
              <a:t>ВЫПОЛНИЛА: </a:t>
            </a:r>
          </a:p>
          <a:p>
            <a:r>
              <a:rPr lang="ru-RU" dirty="0" smtClean="0"/>
              <a:t>СТУДЕНТКА ГРУППЫ 40-В</a:t>
            </a:r>
          </a:p>
          <a:p>
            <a:r>
              <a:rPr lang="ru-RU" dirty="0" smtClean="0"/>
              <a:t>НАГИЦ ДАРЬЯ ИВАНОВНА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4110" y="4366538"/>
            <a:ext cx="3833849" cy="19169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38" y="130714"/>
            <a:ext cx="1645617" cy="190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4730" y="144397"/>
            <a:ext cx="7472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ГПОУ «Воркутинский педагогический колледж»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78855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2128" y="892445"/>
            <a:ext cx="82157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Дании каждый ребенок должен иметь место в детском саду, если этого хотят его родители. По статистике, только 15 % датских детей в возрасте до 2 лет посещает ясли и почти половина детей в возрасте от 3 до 6 лет – детские сады.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002" y="2828882"/>
            <a:ext cx="3743268" cy="38895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44060" y="366670"/>
            <a:ext cx="4619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Дошкольное воспитание</a:t>
            </a:r>
            <a:endParaRPr lang="ru-RU" sz="2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830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9382" y="274130"/>
            <a:ext cx="6096000" cy="53399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400" dirty="0">
                <a:solidFill>
                  <a:prstClr val="black"/>
                </a:solidFill>
                <a:latin typeface="Century Schoolbook"/>
              </a:rPr>
              <a:t>Маленьких ребятишек возят во всевозможных велоколясках, как по одному, так и помногу.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400" dirty="0">
                <a:solidFill>
                  <a:prstClr val="black"/>
                </a:solidFill>
                <a:latin typeface="Century Schoolbook"/>
              </a:rPr>
              <a:t>Когда два десятка юных датчан в сопровождении воспитателей направляются на прогулку в парк, самые маленькие в таких транспортных средствах располагаются вчетвером. С высоты, которая вдвое превышает их собственный рост, они с любопытством оглядывают прохожих, собак, скульптуры на улицах и прочие интересные объекты. </a:t>
            </a:r>
            <a:endParaRPr lang="ru-RU" sz="2400" dirty="0">
              <a:solidFill>
                <a:prstClr val="black"/>
              </a:solidFill>
              <a:latin typeface="Century Schoolbook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199" y="3165460"/>
            <a:ext cx="4776504" cy="327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6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1709" y="3203275"/>
            <a:ext cx="64977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400" dirty="0">
                <a:solidFill>
                  <a:prstClr val="black"/>
                </a:solidFill>
                <a:latin typeface="Century Schoolbook"/>
              </a:rPr>
              <a:t>В самом центре датской столицы есть территория, предназначенная исключительно для дошкольников. Она составляет предмет особой гордости столичных педагогов. Это детская площадка в центральном парке – место прогулок для многих детских садов города, расположенных по соседству.</a:t>
            </a:r>
            <a:endParaRPr lang="ru-RU" sz="2400" dirty="0">
              <a:solidFill>
                <a:prstClr val="black"/>
              </a:solidFill>
              <a:latin typeface="Century Schoolbook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83" y="283738"/>
            <a:ext cx="3565386" cy="26740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989" y="283737"/>
            <a:ext cx="3586968" cy="267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97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944" y="4463882"/>
            <a:ext cx="95042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400" dirty="0">
                <a:solidFill>
                  <a:prstClr val="black"/>
                </a:solidFill>
                <a:latin typeface="Century Schoolbook"/>
              </a:rPr>
              <a:t>На площадках для прогулок есть полоска, отмеченная камешками или бревнышками, на которую разрешен вход только детям. Там они могут отдохнуть от взрослых и их указаний (без сомнения, правильных и своевременных) и побыть просто детьми.</a:t>
            </a:r>
            <a:endParaRPr lang="ru-RU" sz="2400" dirty="0">
              <a:solidFill>
                <a:prstClr val="black"/>
              </a:solidFill>
              <a:latin typeface="Century Schoolbook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968" y="288868"/>
            <a:ext cx="5915016" cy="392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99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218" y="344500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400" dirty="0">
                <a:solidFill>
                  <a:prstClr val="black"/>
                </a:solidFill>
                <a:latin typeface="Century Schoolbook"/>
              </a:rPr>
              <a:t>Совсем другая атмосфера свойственна загородным детским садам. Как правило, они расположены довольно далеко от столицы, примерно в часе езды. В старых усадьбах уютно размещаются дети и воспитатели, правда, не на полный день. </a:t>
            </a:r>
            <a:endParaRPr lang="ru-RU" sz="2400" dirty="0">
              <a:solidFill>
                <a:prstClr val="black"/>
              </a:solidFill>
              <a:latin typeface="Century Schoolbook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852" y="3022156"/>
            <a:ext cx="4912114" cy="348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34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4181" y="2743199"/>
            <a:ext cx="56526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400" dirty="0">
                <a:solidFill>
                  <a:prstClr val="black"/>
                </a:solidFill>
                <a:latin typeface="Century Schoolbook"/>
              </a:rPr>
              <a:t>Если кто-то из ребят нуждается в дневном отдыхе, воспитатели раскатывают на полу коврики, ребенок залезает в именной спальный мешок и отдыхает, сколько потребуется. Самых маленьких укладывают на веранде в многоместных прогулочных колясках-тележках.</a:t>
            </a:r>
            <a:endParaRPr lang="ru-RU" sz="2400" dirty="0">
              <a:solidFill>
                <a:prstClr val="black"/>
              </a:solidFill>
              <a:latin typeface="Century Schoolbook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328" y="2743199"/>
            <a:ext cx="4279763" cy="34567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8648" y="249382"/>
            <a:ext cx="3608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Рабочая программа</a:t>
            </a:r>
            <a:endParaRPr lang="ru-RU" sz="2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0648" y="1110826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-детские ясли — для детей до 3 лет;</a:t>
            </a:r>
          </a:p>
          <a:p>
            <a:r>
              <a:rPr lang="ru-RU" sz="2000" dirty="0" smtClean="0"/>
              <a:t>-детские сады — для детей от 3 до 7 лет;</a:t>
            </a:r>
          </a:p>
          <a:p>
            <a:r>
              <a:rPr lang="ru-RU" sz="2000" dirty="0" smtClean="0"/>
              <a:t>-дошкольные классы — для детей от 5 до 7 лет.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39848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187911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400" dirty="0">
                <a:solidFill>
                  <a:prstClr val="black"/>
                </a:solidFill>
                <a:latin typeface="Century Schoolbook"/>
              </a:rPr>
              <a:t>Все помещения в детском саду доступны детям, конечно, под ненавязчивым контролем взрослых. Дети из младшей группы всегда могут заглянуть к старшим воспитанникам, пройти по коридорам, порезвиться в спортзале. Конечно, такие прогулки могут нарушить спокойное течение занятия или игры. Поэтому детей приучают к тому, что их присутствие не должно мешать остальным ребятам. На территории дети разного возраста играют вместе. </a:t>
            </a:r>
            <a:endParaRPr lang="ru-RU" sz="2400" dirty="0">
              <a:solidFill>
                <a:prstClr val="black"/>
              </a:solidFill>
              <a:latin typeface="Century Schoolbook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3747" y="187911"/>
            <a:ext cx="4151236" cy="30994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748" y="3461836"/>
            <a:ext cx="4151235" cy="327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1626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</TotalTime>
  <Words>393</Words>
  <Application>Microsoft Office PowerPoint</Application>
  <PresentationFormat>Широкоэкранный</PresentationFormat>
  <Paragraphs>18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Century Schoolbook</vt:lpstr>
      <vt:lpstr>Trebuchet MS</vt:lpstr>
      <vt:lpstr>Wingdings</vt:lpstr>
      <vt:lpstr>Wingdings 3</vt:lpstr>
      <vt:lpstr>Аспект</vt:lpstr>
      <vt:lpstr>Дошкольное образование в Дании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7</cp:revision>
  <dcterms:created xsi:type="dcterms:W3CDTF">2021-09-05T14:54:13Z</dcterms:created>
  <dcterms:modified xsi:type="dcterms:W3CDTF">2021-09-05T16:50:10Z</dcterms:modified>
</cp:coreProperties>
</file>